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8" r:id="rId1"/>
  </p:sldMasterIdLst>
  <p:sldIdLst>
    <p:sldId id="256" r:id="rId2"/>
  </p:sldIdLst>
  <p:sldSz cx="6480175" cy="122396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E37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52" autoAdjust="0"/>
    <p:restoredTop sz="94660"/>
  </p:normalViewPr>
  <p:slideViewPr>
    <p:cSldViewPr snapToGrid="0">
      <p:cViewPr>
        <p:scale>
          <a:sx n="150" d="100"/>
          <a:sy n="150" d="100"/>
        </p:scale>
        <p:origin x="2146" y="208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22" y="200311"/>
            <a:ext cx="4860131" cy="426120"/>
          </a:xfrm>
        </p:spPr>
        <p:txBody>
          <a:bodyPr anchor="b"/>
          <a:lstStyle>
            <a:lvl1pPr algn="ctr">
              <a:defRPr sz="1071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22" y="642864"/>
            <a:ext cx="4860131" cy="295508"/>
          </a:xfrm>
        </p:spPr>
        <p:txBody>
          <a:bodyPr/>
          <a:lstStyle>
            <a:lvl1pPr marL="0" indent="0" algn="ctr">
              <a:buNone/>
              <a:defRPr sz="428"/>
            </a:lvl1pPr>
            <a:lvl2pPr marL="81610" indent="0" algn="ctr">
              <a:buNone/>
              <a:defRPr sz="357"/>
            </a:lvl2pPr>
            <a:lvl3pPr marL="163220" indent="0" algn="ctr">
              <a:buNone/>
              <a:defRPr sz="321"/>
            </a:lvl3pPr>
            <a:lvl4pPr marL="244831" indent="0" algn="ctr">
              <a:buNone/>
              <a:defRPr sz="286"/>
            </a:lvl4pPr>
            <a:lvl5pPr marL="326441" indent="0" algn="ctr">
              <a:buNone/>
              <a:defRPr sz="286"/>
            </a:lvl5pPr>
            <a:lvl6pPr marL="408051" indent="0" algn="ctr">
              <a:buNone/>
              <a:defRPr sz="286"/>
            </a:lvl6pPr>
            <a:lvl7pPr marL="489661" indent="0" algn="ctr">
              <a:buNone/>
              <a:defRPr sz="286"/>
            </a:lvl7pPr>
            <a:lvl8pPr marL="571271" indent="0" algn="ctr">
              <a:buNone/>
              <a:defRPr sz="286"/>
            </a:lvl8pPr>
            <a:lvl9pPr marL="652882" indent="0" algn="ctr">
              <a:buNone/>
              <a:defRPr sz="286"/>
            </a:lvl9pPr>
          </a:lstStyle>
          <a:p>
            <a:r>
              <a:rPr lang="zh-CN" altLang="en-US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CD892-C633-4AF1-BD4B-64E35B1D07AC}" type="datetimeFigureOut">
              <a:rPr lang="zh-CN" altLang="en-US" smtClean="0"/>
              <a:t>2021/6/15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536B7-3456-4433-B229-6FDA099DCA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127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CD892-C633-4AF1-BD4B-64E35B1D07AC}" type="datetimeFigureOut">
              <a:rPr lang="zh-CN" altLang="en-US" smtClean="0"/>
              <a:t>2021/6/15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536B7-3456-4433-B229-6FDA099DCA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270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637375" y="65165"/>
            <a:ext cx="1397288" cy="1037252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5512" y="65165"/>
            <a:ext cx="4110861" cy="1037252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CD892-C633-4AF1-BD4B-64E35B1D07AC}" type="datetimeFigureOut">
              <a:rPr lang="zh-CN" altLang="en-US" smtClean="0"/>
              <a:t>2021/6/15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536B7-3456-4433-B229-6FDA099DCA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1953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CD892-C633-4AF1-BD4B-64E35B1D07AC}" type="datetimeFigureOut">
              <a:rPr lang="zh-CN" altLang="en-US" smtClean="0"/>
              <a:t>2021/6/15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536B7-3456-4433-B229-6FDA099DCA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6799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137" y="305141"/>
            <a:ext cx="5589151" cy="509135"/>
          </a:xfrm>
        </p:spPr>
        <p:txBody>
          <a:bodyPr anchor="b"/>
          <a:lstStyle>
            <a:lvl1pPr>
              <a:defRPr sz="1071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2137" y="819092"/>
            <a:ext cx="5589151" cy="267742"/>
          </a:xfrm>
        </p:spPr>
        <p:txBody>
          <a:bodyPr/>
          <a:lstStyle>
            <a:lvl1pPr marL="0" indent="0">
              <a:buNone/>
              <a:defRPr sz="428">
                <a:solidFill>
                  <a:schemeClr val="tx1">
                    <a:tint val="75000"/>
                  </a:schemeClr>
                </a:solidFill>
              </a:defRPr>
            </a:lvl1pPr>
            <a:lvl2pPr marL="81610" indent="0">
              <a:buNone/>
              <a:defRPr sz="357">
                <a:solidFill>
                  <a:schemeClr val="tx1">
                    <a:tint val="75000"/>
                  </a:schemeClr>
                </a:solidFill>
              </a:defRPr>
            </a:lvl2pPr>
            <a:lvl3pPr marL="163220" indent="0">
              <a:buNone/>
              <a:defRPr sz="321">
                <a:solidFill>
                  <a:schemeClr val="tx1">
                    <a:tint val="75000"/>
                  </a:schemeClr>
                </a:solidFill>
              </a:defRPr>
            </a:lvl3pPr>
            <a:lvl4pPr marL="244831" indent="0">
              <a:buNone/>
              <a:defRPr sz="286">
                <a:solidFill>
                  <a:schemeClr val="tx1">
                    <a:tint val="75000"/>
                  </a:schemeClr>
                </a:solidFill>
              </a:defRPr>
            </a:lvl4pPr>
            <a:lvl5pPr marL="326441" indent="0">
              <a:buNone/>
              <a:defRPr sz="286">
                <a:solidFill>
                  <a:schemeClr val="tx1">
                    <a:tint val="75000"/>
                  </a:schemeClr>
                </a:solidFill>
              </a:defRPr>
            </a:lvl5pPr>
            <a:lvl6pPr marL="408051" indent="0">
              <a:buNone/>
              <a:defRPr sz="286">
                <a:solidFill>
                  <a:schemeClr val="tx1">
                    <a:tint val="75000"/>
                  </a:schemeClr>
                </a:solidFill>
              </a:defRPr>
            </a:lvl6pPr>
            <a:lvl7pPr marL="489661" indent="0">
              <a:buNone/>
              <a:defRPr sz="286">
                <a:solidFill>
                  <a:schemeClr val="tx1">
                    <a:tint val="75000"/>
                  </a:schemeClr>
                </a:solidFill>
              </a:defRPr>
            </a:lvl7pPr>
            <a:lvl8pPr marL="571271" indent="0">
              <a:buNone/>
              <a:defRPr sz="286">
                <a:solidFill>
                  <a:schemeClr val="tx1">
                    <a:tint val="75000"/>
                  </a:schemeClr>
                </a:solidFill>
              </a:defRPr>
            </a:lvl8pPr>
            <a:lvl9pPr marL="652882" indent="0">
              <a:buNone/>
              <a:defRPr sz="28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CD892-C633-4AF1-BD4B-64E35B1D07AC}" type="datetimeFigureOut">
              <a:rPr lang="zh-CN" altLang="en-US" smtClean="0"/>
              <a:t>2021/6/15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536B7-3456-4433-B229-6FDA099DCA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9929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5512" y="325824"/>
            <a:ext cx="2754074" cy="776593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80589" y="325824"/>
            <a:ext cx="2754074" cy="776593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CD892-C633-4AF1-BD4B-64E35B1D07AC}" type="datetimeFigureOut">
              <a:rPr lang="zh-CN" altLang="en-US" smtClean="0"/>
              <a:t>2021/6/15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536B7-3456-4433-B229-6FDA099DCA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3942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356" y="65165"/>
            <a:ext cx="5589151" cy="236576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6356" y="300041"/>
            <a:ext cx="2741418" cy="147045"/>
          </a:xfrm>
        </p:spPr>
        <p:txBody>
          <a:bodyPr anchor="b"/>
          <a:lstStyle>
            <a:lvl1pPr marL="0" indent="0">
              <a:buNone/>
              <a:defRPr sz="428" b="1"/>
            </a:lvl1pPr>
            <a:lvl2pPr marL="81610" indent="0">
              <a:buNone/>
              <a:defRPr sz="357" b="1"/>
            </a:lvl2pPr>
            <a:lvl3pPr marL="163220" indent="0">
              <a:buNone/>
              <a:defRPr sz="321" b="1"/>
            </a:lvl3pPr>
            <a:lvl4pPr marL="244831" indent="0">
              <a:buNone/>
              <a:defRPr sz="286" b="1"/>
            </a:lvl4pPr>
            <a:lvl5pPr marL="326441" indent="0">
              <a:buNone/>
              <a:defRPr sz="286" b="1"/>
            </a:lvl5pPr>
            <a:lvl6pPr marL="408051" indent="0">
              <a:buNone/>
              <a:defRPr sz="286" b="1"/>
            </a:lvl6pPr>
            <a:lvl7pPr marL="489661" indent="0">
              <a:buNone/>
              <a:defRPr sz="286" b="1"/>
            </a:lvl7pPr>
            <a:lvl8pPr marL="571271" indent="0">
              <a:buNone/>
              <a:defRPr sz="286" b="1"/>
            </a:lvl8pPr>
            <a:lvl9pPr marL="652882" indent="0">
              <a:buNone/>
              <a:defRPr sz="286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6356" y="447086"/>
            <a:ext cx="2741418" cy="657597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80589" y="300041"/>
            <a:ext cx="2754918" cy="147045"/>
          </a:xfrm>
        </p:spPr>
        <p:txBody>
          <a:bodyPr anchor="b"/>
          <a:lstStyle>
            <a:lvl1pPr marL="0" indent="0">
              <a:buNone/>
              <a:defRPr sz="428" b="1"/>
            </a:lvl1pPr>
            <a:lvl2pPr marL="81610" indent="0">
              <a:buNone/>
              <a:defRPr sz="357" b="1"/>
            </a:lvl2pPr>
            <a:lvl3pPr marL="163220" indent="0">
              <a:buNone/>
              <a:defRPr sz="321" b="1"/>
            </a:lvl3pPr>
            <a:lvl4pPr marL="244831" indent="0">
              <a:buNone/>
              <a:defRPr sz="286" b="1"/>
            </a:lvl4pPr>
            <a:lvl5pPr marL="326441" indent="0">
              <a:buNone/>
              <a:defRPr sz="286" b="1"/>
            </a:lvl5pPr>
            <a:lvl6pPr marL="408051" indent="0">
              <a:buNone/>
              <a:defRPr sz="286" b="1"/>
            </a:lvl6pPr>
            <a:lvl7pPr marL="489661" indent="0">
              <a:buNone/>
              <a:defRPr sz="286" b="1"/>
            </a:lvl7pPr>
            <a:lvl8pPr marL="571271" indent="0">
              <a:buNone/>
              <a:defRPr sz="286" b="1"/>
            </a:lvl8pPr>
            <a:lvl9pPr marL="652882" indent="0">
              <a:buNone/>
              <a:defRPr sz="286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280589" y="447086"/>
            <a:ext cx="2754918" cy="657597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CD892-C633-4AF1-BD4B-64E35B1D07AC}" type="datetimeFigureOut">
              <a:rPr lang="zh-CN" altLang="en-US" smtClean="0"/>
              <a:t>2021/6/15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536B7-3456-4433-B229-6FDA099DCA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1174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CD892-C633-4AF1-BD4B-64E35B1D07AC}" type="datetimeFigureOut">
              <a:rPr lang="zh-CN" altLang="en-US" smtClean="0"/>
              <a:t>2021/6/15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536B7-3456-4433-B229-6FDA099DCA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1855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CD892-C633-4AF1-BD4B-64E35B1D07AC}" type="datetimeFigureOut">
              <a:rPr lang="zh-CN" altLang="en-US" smtClean="0"/>
              <a:t>2021/6/15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536B7-3456-4433-B229-6FDA099DCA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5064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356" y="81598"/>
            <a:ext cx="2090025" cy="285591"/>
          </a:xfrm>
        </p:spPr>
        <p:txBody>
          <a:bodyPr anchor="b"/>
          <a:lstStyle>
            <a:lvl1pPr>
              <a:defRPr sz="571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54918" y="176228"/>
            <a:ext cx="3280589" cy="869807"/>
          </a:xfrm>
        </p:spPr>
        <p:txBody>
          <a:bodyPr/>
          <a:lstStyle>
            <a:lvl1pPr>
              <a:defRPr sz="571"/>
            </a:lvl1pPr>
            <a:lvl2pPr>
              <a:defRPr sz="500"/>
            </a:lvl2pPr>
            <a:lvl3pPr>
              <a:defRPr sz="428"/>
            </a:lvl3pPr>
            <a:lvl4pPr>
              <a:defRPr sz="357"/>
            </a:lvl4pPr>
            <a:lvl5pPr>
              <a:defRPr sz="357"/>
            </a:lvl5pPr>
            <a:lvl6pPr>
              <a:defRPr sz="357"/>
            </a:lvl6pPr>
            <a:lvl7pPr>
              <a:defRPr sz="357"/>
            </a:lvl7pPr>
            <a:lvl8pPr>
              <a:defRPr sz="357"/>
            </a:lvl8pPr>
            <a:lvl9pPr>
              <a:defRPr sz="357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6356" y="367189"/>
            <a:ext cx="2090025" cy="680263"/>
          </a:xfrm>
        </p:spPr>
        <p:txBody>
          <a:bodyPr/>
          <a:lstStyle>
            <a:lvl1pPr marL="0" indent="0">
              <a:buNone/>
              <a:defRPr sz="286"/>
            </a:lvl1pPr>
            <a:lvl2pPr marL="81610" indent="0">
              <a:buNone/>
              <a:defRPr sz="250"/>
            </a:lvl2pPr>
            <a:lvl3pPr marL="163220" indent="0">
              <a:buNone/>
              <a:defRPr sz="214"/>
            </a:lvl3pPr>
            <a:lvl4pPr marL="244831" indent="0">
              <a:buNone/>
              <a:defRPr sz="179"/>
            </a:lvl4pPr>
            <a:lvl5pPr marL="326441" indent="0">
              <a:buNone/>
              <a:defRPr sz="179"/>
            </a:lvl5pPr>
            <a:lvl6pPr marL="408051" indent="0">
              <a:buNone/>
              <a:defRPr sz="179"/>
            </a:lvl6pPr>
            <a:lvl7pPr marL="489661" indent="0">
              <a:buNone/>
              <a:defRPr sz="179"/>
            </a:lvl7pPr>
            <a:lvl8pPr marL="571271" indent="0">
              <a:buNone/>
              <a:defRPr sz="179"/>
            </a:lvl8pPr>
            <a:lvl9pPr marL="652882" indent="0">
              <a:buNone/>
              <a:defRPr sz="179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CD892-C633-4AF1-BD4B-64E35B1D07AC}" type="datetimeFigureOut">
              <a:rPr lang="zh-CN" altLang="en-US" smtClean="0"/>
              <a:t>2021/6/15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536B7-3456-4433-B229-6FDA099DCA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5739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356" y="81598"/>
            <a:ext cx="2090025" cy="285591"/>
          </a:xfrm>
        </p:spPr>
        <p:txBody>
          <a:bodyPr anchor="b"/>
          <a:lstStyle>
            <a:lvl1pPr>
              <a:defRPr sz="571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754918" y="176228"/>
            <a:ext cx="3280589" cy="869807"/>
          </a:xfrm>
        </p:spPr>
        <p:txBody>
          <a:bodyPr anchor="t"/>
          <a:lstStyle>
            <a:lvl1pPr marL="0" indent="0">
              <a:buNone/>
              <a:defRPr sz="571"/>
            </a:lvl1pPr>
            <a:lvl2pPr marL="81610" indent="0">
              <a:buNone/>
              <a:defRPr sz="500"/>
            </a:lvl2pPr>
            <a:lvl3pPr marL="163220" indent="0">
              <a:buNone/>
              <a:defRPr sz="428"/>
            </a:lvl3pPr>
            <a:lvl4pPr marL="244831" indent="0">
              <a:buNone/>
              <a:defRPr sz="357"/>
            </a:lvl4pPr>
            <a:lvl5pPr marL="326441" indent="0">
              <a:buNone/>
              <a:defRPr sz="357"/>
            </a:lvl5pPr>
            <a:lvl6pPr marL="408051" indent="0">
              <a:buNone/>
              <a:defRPr sz="357"/>
            </a:lvl6pPr>
            <a:lvl7pPr marL="489661" indent="0">
              <a:buNone/>
              <a:defRPr sz="357"/>
            </a:lvl7pPr>
            <a:lvl8pPr marL="571271" indent="0">
              <a:buNone/>
              <a:defRPr sz="357"/>
            </a:lvl8pPr>
            <a:lvl9pPr marL="652882" indent="0">
              <a:buNone/>
              <a:defRPr sz="357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6356" y="367189"/>
            <a:ext cx="2090025" cy="680263"/>
          </a:xfrm>
        </p:spPr>
        <p:txBody>
          <a:bodyPr/>
          <a:lstStyle>
            <a:lvl1pPr marL="0" indent="0">
              <a:buNone/>
              <a:defRPr sz="286"/>
            </a:lvl1pPr>
            <a:lvl2pPr marL="81610" indent="0">
              <a:buNone/>
              <a:defRPr sz="250"/>
            </a:lvl2pPr>
            <a:lvl3pPr marL="163220" indent="0">
              <a:buNone/>
              <a:defRPr sz="214"/>
            </a:lvl3pPr>
            <a:lvl4pPr marL="244831" indent="0">
              <a:buNone/>
              <a:defRPr sz="179"/>
            </a:lvl4pPr>
            <a:lvl5pPr marL="326441" indent="0">
              <a:buNone/>
              <a:defRPr sz="179"/>
            </a:lvl5pPr>
            <a:lvl6pPr marL="408051" indent="0">
              <a:buNone/>
              <a:defRPr sz="179"/>
            </a:lvl6pPr>
            <a:lvl7pPr marL="489661" indent="0">
              <a:buNone/>
              <a:defRPr sz="179"/>
            </a:lvl7pPr>
            <a:lvl8pPr marL="571271" indent="0">
              <a:buNone/>
              <a:defRPr sz="179"/>
            </a:lvl8pPr>
            <a:lvl9pPr marL="652882" indent="0">
              <a:buNone/>
              <a:defRPr sz="179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CD892-C633-4AF1-BD4B-64E35B1D07AC}" type="datetimeFigureOut">
              <a:rPr lang="zh-CN" altLang="en-US" smtClean="0"/>
              <a:t>2021/6/15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536B7-3456-4433-B229-6FDA099DCA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4173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45512" y="65165"/>
            <a:ext cx="5589151" cy="2365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5512" y="325824"/>
            <a:ext cx="5589151" cy="7765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45512" y="1134432"/>
            <a:ext cx="1458039" cy="651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DCD892-C633-4AF1-BD4B-64E35B1D07AC}" type="datetimeFigureOut">
              <a:rPr lang="zh-CN" altLang="en-US" smtClean="0"/>
              <a:t>2021/6/15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46558" y="1134432"/>
            <a:ext cx="2187059" cy="651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6624" y="1134432"/>
            <a:ext cx="1458039" cy="651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C536B7-3456-4433-B229-6FDA099DCA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7043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163220" rtl="0" eaLnBrk="1" latinLnBrk="0" hangingPunct="1">
        <a:lnSpc>
          <a:spcPct val="90000"/>
        </a:lnSpc>
        <a:spcBef>
          <a:spcPct val="0"/>
        </a:spcBef>
        <a:buNone/>
        <a:defRPr sz="78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805" indent="-40805" algn="l" defTabSz="163220" rtl="0" eaLnBrk="1" latinLnBrk="0" hangingPunct="1">
        <a:lnSpc>
          <a:spcPct val="90000"/>
        </a:lnSpc>
        <a:spcBef>
          <a:spcPts val="179"/>
        </a:spcBef>
        <a:buFont typeface="Arial" panose="020B0604020202020204" pitchFamily="34" charset="0"/>
        <a:buChar char="•"/>
        <a:defRPr sz="500" kern="1200">
          <a:solidFill>
            <a:schemeClr val="tx1"/>
          </a:solidFill>
          <a:latin typeface="+mn-lt"/>
          <a:ea typeface="+mn-ea"/>
          <a:cs typeface="+mn-cs"/>
        </a:defRPr>
      </a:lvl1pPr>
      <a:lvl2pPr marL="122415" indent="-40805" algn="l" defTabSz="163220" rtl="0" eaLnBrk="1" latinLnBrk="0" hangingPunct="1">
        <a:lnSpc>
          <a:spcPct val="90000"/>
        </a:lnSpc>
        <a:spcBef>
          <a:spcPts val="89"/>
        </a:spcBef>
        <a:buFont typeface="Arial" panose="020B0604020202020204" pitchFamily="34" charset="0"/>
        <a:buChar char="•"/>
        <a:defRPr sz="428" kern="1200">
          <a:solidFill>
            <a:schemeClr val="tx1"/>
          </a:solidFill>
          <a:latin typeface="+mn-lt"/>
          <a:ea typeface="+mn-ea"/>
          <a:cs typeface="+mn-cs"/>
        </a:defRPr>
      </a:lvl2pPr>
      <a:lvl3pPr marL="204026" indent="-40805" algn="l" defTabSz="163220" rtl="0" eaLnBrk="1" latinLnBrk="0" hangingPunct="1">
        <a:lnSpc>
          <a:spcPct val="90000"/>
        </a:lnSpc>
        <a:spcBef>
          <a:spcPts val="89"/>
        </a:spcBef>
        <a:buFont typeface="Arial" panose="020B0604020202020204" pitchFamily="34" charset="0"/>
        <a:buChar char="•"/>
        <a:defRPr sz="357" kern="1200">
          <a:solidFill>
            <a:schemeClr val="tx1"/>
          </a:solidFill>
          <a:latin typeface="+mn-lt"/>
          <a:ea typeface="+mn-ea"/>
          <a:cs typeface="+mn-cs"/>
        </a:defRPr>
      </a:lvl3pPr>
      <a:lvl4pPr marL="285636" indent="-40805" algn="l" defTabSz="163220" rtl="0" eaLnBrk="1" latinLnBrk="0" hangingPunct="1">
        <a:lnSpc>
          <a:spcPct val="90000"/>
        </a:lnSpc>
        <a:spcBef>
          <a:spcPts val="89"/>
        </a:spcBef>
        <a:buFont typeface="Arial" panose="020B0604020202020204" pitchFamily="34" charset="0"/>
        <a:buChar char="•"/>
        <a:defRPr sz="321" kern="1200">
          <a:solidFill>
            <a:schemeClr val="tx1"/>
          </a:solidFill>
          <a:latin typeface="+mn-lt"/>
          <a:ea typeface="+mn-ea"/>
          <a:cs typeface="+mn-cs"/>
        </a:defRPr>
      </a:lvl4pPr>
      <a:lvl5pPr marL="367246" indent="-40805" algn="l" defTabSz="163220" rtl="0" eaLnBrk="1" latinLnBrk="0" hangingPunct="1">
        <a:lnSpc>
          <a:spcPct val="90000"/>
        </a:lnSpc>
        <a:spcBef>
          <a:spcPts val="89"/>
        </a:spcBef>
        <a:buFont typeface="Arial" panose="020B0604020202020204" pitchFamily="34" charset="0"/>
        <a:buChar char="•"/>
        <a:defRPr sz="321" kern="1200">
          <a:solidFill>
            <a:schemeClr val="tx1"/>
          </a:solidFill>
          <a:latin typeface="+mn-lt"/>
          <a:ea typeface="+mn-ea"/>
          <a:cs typeface="+mn-cs"/>
        </a:defRPr>
      </a:lvl5pPr>
      <a:lvl6pPr marL="448856" indent="-40805" algn="l" defTabSz="163220" rtl="0" eaLnBrk="1" latinLnBrk="0" hangingPunct="1">
        <a:lnSpc>
          <a:spcPct val="90000"/>
        </a:lnSpc>
        <a:spcBef>
          <a:spcPts val="89"/>
        </a:spcBef>
        <a:buFont typeface="Arial" panose="020B0604020202020204" pitchFamily="34" charset="0"/>
        <a:buChar char="•"/>
        <a:defRPr sz="321" kern="1200">
          <a:solidFill>
            <a:schemeClr val="tx1"/>
          </a:solidFill>
          <a:latin typeface="+mn-lt"/>
          <a:ea typeface="+mn-ea"/>
          <a:cs typeface="+mn-cs"/>
        </a:defRPr>
      </a:lvl6pPr>
      <a:lvl7pPr marL="530466" indent="-40805" algn="l" defTabSz="163220" rtl="0" eaLnBrk="1" latinLnBrk="0" hangingPunct="1">
        <a:lnSpc>
          <a:spcPct val="90000"/>
        </a:lnSpc>
        <a:spcBef>
          <a:spcPts val="89"/>
        </a:spcBef>
        <a:buFont typeface="Arial" panose="020B0604020202020204" pitchFamily="34" charset="0"/>
        <a:buChar char="•"/>
        <a:defRPr sz="321" kern="1200">
          <a:solidFill>
            <a:schemeClr val="tx1"/>
          </a:solidFill>
          <a:latin typeface="+mn-lt"/>
          <a:ea typeface="+mn-ea"/>
          <a:cs typeface="+mn-cs"/>
        </a:defRPr>
      </a:lvl7pPr>
      <a:lvl8pPr marL="612077" indent="-40805" algn="l" defTabSz="163220" rtl="0" eaLnBrk="1" latinLnBrk="0" hangingPunct="1">
        <a:lnSpc>
          <a:spcPct val="90000"/>
        </a:lnSpc>
        <a:spcBef>
          <a:spcPts val="89"/>
        </a:spcBef>
        <a:buFont typeface="Arial" panose="020B0604020202020204" pitchFamily="34" charset="0"/>
        <a:buChar char="•"/>
        <a:defRPr sz="321" kern="1200">
          <a:solidFill>
            <a:schemeClr val="tx1"/>
          </a:solidFill>
          <a:latin typeface="+mn-lt"/>
          <a:ea typeface="+mn-ea"/>
          <a:cs typeface="+mn-cs"/>
        </a:defRPr>
      </a:lvl8pPr>
      <a:lvl9pPr marL="693687" indent="-40805" algn="l" defTabSz="163220" rtl="0" eaLnBrk="1" latinLnBrk="0" hangingPunct="1">
        <a:lnSpc>
          <a:spcPct val="90000"/>
        </a:lnSpc>
        <a:spcBef>
          <a:spcPts val="89"/>
        </a:spcBef>
        <a:buFont typeface="Arial" panose="020B0604020202020204" pitchFamily="34" charset="0"/>
        <a:buChar char="•"/>
        <a:defRPr sz="32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3220" rtl="0" eaLnBrk="1" latinLnBrk="0" hangingPunct="1">
        <a:defRPr sz="321" kern="1200">
          <a:solidFill>
            <a:schemeClr val="tx1"/>
          </a:solidFill>
          <a:latin typeface="+mn-lt"/>
          <a:ea typeface="+mn-ea"/>
          <a:cs typeface="+mn-cs"/>
        </a:defRPr>
      </a:lvl1pPr>
      <a:lvl2pPr marL="81610" algn="l" defTabSz="163220" rtl="0" eaLnBrk="1" latinLnBrk="0" hangingPunct="1">
        <a:defRPr sz="321" kern="1200">
          <a:solidFill>
            <a:schemeClr val="tx1"/>
          </a:solidFill>
          <a:latin typeface="+mn-lt"/>
          <a:ea typeface="+mn-ea"/>
          <a:cs typeface="+mn-cs"/>
        </a:defRPr>
      </a:lvl2pPr>
      <a:lvl3pPr marL="163220" algn="l" defTabSz="163220" rtl="0" eaLnBrk="1" latinLnBrk="0" hangingPunct="1">
        <a:defRPr sz="321" kern="1200">
          <a:solidFill>
            <a:schemeClr val="tx1"/>
          </a:solidFill>
          <a:latin typeface="+mn-lt"/>
          <a:ea typeface="+mn-ea"/>
          <a:cs typeface="+mn-cs"/>
        </a:defRPr>
      </a:lvl3pPr>
      <a:lvl4pPr marL="244831" algn="l" defTabSz="163220" rtl="0" eaLnBrk="1" latinLnBrk="0" hangingPunct="1">
        <a:defRPr sz="321" kern="1200">
          <a:solidFill>
            <a:schemeClr val="tx1"/>
          </a:solidFill>
          <a:latin typeface="+mn-lt"/>
          <a:ea typeface="+mn-ea"/>
          <a:cs typeface="+mn-cs"/>
        </a:defRPr>
      </a:lvl4pPr>
      <a:lvl5pPr marL="326441" algn="l" defTabSz="163220" rtl="0" eaLnBrk="1" latinLnBrk="0" hangingPunct="1">
        <a:defRPr sz="321" kern="1200">
          <a:solidFill>
            <a:schemeClr val="tx1"/>
          </a:solidFill>
          <a:latin typeface="+mn-lt"/>
          <a:ea typeface="+mn-ea"/>
          <a:cs typeface="+mn-cs"/>
        </a:defRPr>
      </a:lvl5pPr>
      <a:lvl6pPr marL="408051" algn="l" defTabSz="163220" rtl="0" eaLnBrk="1" latinLnBrk="0" hangingPunct="1">
        <a:defRPr sz="321" kern="1200">
          <a:solidFill>
            <a:schemeClr val="tx1"/>
          </a:solidFill>
          <a:latin typeface="+mn-lt"/>
          <a:ea typeface="+mn-ea"/>
          <a:cs typeface="+mn-cs"/>
        </a:defRPr>
      </a:lvl6pPr>
      <a:lvl7pPr marL="489661" algn="l" defTabSz="163220" rtl="0" eaLnBrk="1" latinLnBrk="0" hangingPunct="1">
        <a:defRPr sz="321" kern="1200">
          <a:solidFill>
            <a:schemeClr val="tx1"/>
          </a:solidFill>
          <a:latin typeface="+mn-lt"/>
          <a:ea typeface="+mn-ea"/>
          <a:cs typeface="+mn-cs"/>
        </a:defRPr>
      </a:lvl7pPr>
      <a:lvl8pPr marL="571271" algn="l" defTabSz="163220" rtl="0" eaLnBrk="1" latinLnBrk="0" hangingPunct="1">
        <a:defRPr sz="321" kern="1200">
          <a:solidFill>
            <a:schemeClr val="tx1"/>
          </a:solidFill>
          <a:latin typeface="+mn-lt"/>
          <a:ea typeface="+mn-ea"/>
          <a:cs typeface="+mn-cs"/>
        </a:defRPr>
      </a:lvl8pPr>
      <a:lvl9pPr marL="652882" algn="l" defTabSz="163220" rtl="0" eaLnBrk="1" latinLnBrk="0" hangingPunct="1">
        <a:defRPr sz="32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-126048" y="-222715"/>
            <a:ext cx="6711950" cy="14466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801" dirty="0" err="1">
                <a:ln w="0"/>
                <a:solidFill>
                  <a:srgbClr val="5E3761"/>
                </a:solidFill>
                <a:effectLst>
                  <a:reflection blurRad="6350" stA="53000" endA="300" endPos="35500" dir="5400000" sy="-90000" algn="bl" rotWithShape="0"/>
                </a:effectLst>
                <a:latin typeface="Castellar" panose="020A0402060406010301" pitchFamily="18" charset="0"/>
              </a:rPr>
              <a:t>Sim☆Swap</a:t>
            </a:r>
            <a:endParaRPr lang="en-US" altLang="zh-CN" sz="8801" dirty="0">
              <a:ln w="0"/>
              <a:solidFill>
                <a:srgbClr val="5E3761"/>
              </a:solidFill>
              <a:effectLst>
                <a:reflection blurRad="6350" stA="53000" endA="300" endPos="35500" dir="5400000" sy="-90000" algn="bl" rotWithShape="0"/>
              </a:effectLst>
              <a:latin typeface="Castellar" panose="020A0402060406010301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528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3</Words>
  <Application>Microsoft Office PowerPoint</Application>
  <PresentationFormat>自定义</PresentationFormat>
  <Paragraphs>1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8" baseType="lpstr">
      <vt:lpstr>等线</vt:lpstr>
      <vt:lpstr>等线 Light</vt:lpstr>
      <vt:lpstr>Arial</vt:lpstr>
      <vt:lpstr>Calibri</vt:lpstr>
      <vt:lpstr>Calibri Light</vt:lpstr>
      <vt:lpstr>Castellar</vt:lpstr>
      <vt:lpstr>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CXH</dc:creator>
  <cp:lastModifiedBy>CXH</cp:lastModifiedBy>
  <cp:revision>4</cp:revision>
  <dcterms:created xsi:type="dcterms:W3CDTF">2021-06-15T12:30:52Z</dcterms:created>
  <dcterms:modified xsi:type="dcterms:W3CDTF">2021-06-15T12:38:20Z</dcterms:modified>
</cp:coreProperties>
</file>