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6480175" cy="12239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37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52" autoAdjust="0"/>
    <p:restoredTop sz="94660"/>
  </p:normalViewPr>
  <p:slideViewPr>
    <p:cSldViewPr snapToGrid="0">
      <p:cViewPr>
        <p:scale>
          <a:sx n="150" d="100"/>
          <a:sy n="150" d="100"/>
        </p:scale>
        <p:origin x="2146" y="20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22" y="200311"/>
            <a:ext cx="4860131" cy="426120"/>
          </a:xfrm>
        </p:spPr>
        <p:txBody>
          <a:bodyPr anchor="b"/>
          <a:lstStyle>
            <a:lvl1pPr algn="ctr">
              <a:defRPr sz="107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642864"/>
            <a:ext cx="4860131" cy="295508"/>
          </a:xfrm>
        </p:spPr>
        <p:txBody>
          <a:bodyPr/>
          <a:lstStyle>
            <a:lvl1pPr marL="0" indent="0" algn="ctr">
              <a:buNone/>
              <a:defRPr sz="428"/>
            </a:lvl1pPr>
            <a:lvl2pPr marL="81610" indent="0" algn="ctr">
              <a:buNone/>
              <a:defRPr sz="357"/>
            </a:lvl2pPr>
            <a:lvl3pPr marL="163220" indent="0" algn="ctr">
              <a:buNone/>
              <a:defRPr sz="321"/>
            </a:lvl3pPr>
            <a:lvl4pPr marL="244831" indent="0" algn="ctr">
              <a:buNone/>
              <a:defRPr sz="286"/>
            </a:lvl4pPr>
            <a:lvl5pPr marL="326441" indent="0" algn="ctr">
              <a:buNone/>
              <a:defRPr sz="286"/>
            </a:lvl5pPr>
            <a:lvl6pPr marL="408051" indent="0" algn="ctr">
              <a:buNone/>
              <a:defRPr sz="286"/>
            </a:lvl6pPr>
            <a:lvl7pPr marL="489661" indent="0" algn="ctr">
              <a:buNone/>
              <a:defRPr sz="286"/>
            </a:lvl7pPr>
            <a:lvl8pPr marL="571271" indent="0" algn="ctr">
              <a:buNone/>
              <a:defRPr sz="286"/>
            </a:lvl8pPr>
            <a:lvl9pPr marL="652882" indent="0" algn="ctr">
              <a:buNone/>
              <a:defRPr sz="286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27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27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65165"/>
            <a:ext cx="1397288" cy="103725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65165"/>
            <a:ext cx="4110861" cy="1037252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1953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679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305141"/>
            <a:ext cx="5589151" cy="509135"/>
          </a:xfrm>
        </p:spPr>
        <p:txBody>
          <a:bodyPr anchor="b"/>
          <a:lstStyle>
            <a:lvl1pPr>
              <a:defRPr sz="107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819092"/>
            <a:ext cx="5589151" cy="267742"/>
          </a:xfrm>
        </p:spPr>
        <p:txBody>
          <a:bodyPr/>
          <a:lstStyle>
            <a:lvl1pPr marL="0" indent="0">
              <a:buNone/>
              <a:defRPr sz="428">
                <a:solidFill>
                  <a:schemeClr val="tx1">
                    <a:tint val="75000"/>
                  </a:schemeClr>
                </a:solidFill>
              </a:defRPr>
            </a:lvl1pPr>
            <a:lvl2pPr marL="81610" indent="0">
              <a:buNone/>
              <a:defRPr sz="357">
                <a:solidFill>
                  <a:schemeClr val="tx1">
                    <a:tint val="75000"/>
                  </a:schemeClr>
                </a:solidFill>
              </a:defRPr>
            </a:lvl2pPr>
            <a:lvl3pPr marL="163220" indent="0">
              <a:buNone/>
              <a:defRPr sz="321">
                <a:solidFill>
                  <a:schemeClr val="tx1">
                    <a:tint val="75000"/>
                  </a:schemeClr>
                </a:solidFill>
              </a:defRPr>
            </a:lvl3pPr>
            <a:lvl4pPr marL="244831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4pPr>
            <a:lvl5pPr marL="326441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5pPr>
            <a:lvl6pPr marL="408051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6pPr>
            <a:lvl7pPr marL="489661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7pPr>
            <a:lvl8pPr marL="571271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8pPr>
            <a:lvl9pPr marL="652882" indent="0">
              <a:buNone/>
              <a:defRPr sz="2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992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325824"/>
            <a:ext cx="2754074" cy="77659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325824"/>
            <a:ext cx="2754074" cy="776593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3942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65165"/>
            <a:ext cx="5589151" cy="23657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6" y="300041"/>
            <a:ext cx="2741418" cy="147045"/>
          </a:xfrm>
        </p:spPr>
        <p:txBody>
          <a:bodyPr anchor="b"/>
          <a:lstStyle>
            <a:lvl1pPr marL="0" indent="0">
              <a:buNone/>
              <a:defRPr sz="428" b="1"/>
            </a:lvl1pPr>
            <a:lvl2pPr marL="81610" indent="0">
              <a:buNone/>
              <a:defRPr sz="357" b="1"/>
            </a:lvl2pPr>
            <a:lvl3pPr marL="163220" indent="0">
              <a:buNone/>
              <a:defRPr sz="321" b="1"/>
            </a:lvl3pPr>
            <a:lvl4pPr marL="244831" indent="0">
              <a:buNone/>
              <a:defRPr sz="286" b="1"/>
            </a:lvl4pPr>
            <a:lvl5pPr marL="326441" indent="0">
              <a:buNone/>
              <a:defRPr sz="286" b="1"/>
            </a:lvl5pPr>
            <a:lvl6pPr marL="408051" indent="0">
              <a:buNone/>
              <a:defRPr sz="286" b="1"/>
            </a:lvl6pPr>
            <a:lvl7pPr marL="489661" indent="0">
              <a:buNone/>
              <a:defRPr sz="286" b="1"/>
            </a:lvl7pPr>
            <a:lvl8pPr marL="571271" indent="0">
              <a:buNone/>
              <a:defRPr sz="286" b="1"/>
            </a:lvl8pPr>
            <a:lvl9pPr marL="652882" indent="0">
              <a:buNone/>
              <a:defRPr sz="286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6" y="447086"/>
            <a:ext cx="2741418" cy="657597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300041"/>
            <a:ext cx="2754918" cy="147045"/>
          </a:xfrm>
        </p:spPr>
        <p:txBody>
          <a:bodyPr anchor="b"/>
          <a:lstStyle>
            <a:lvl1pPr marL="0" indent="0">
              <a:buNone/>
              <a:defRPr sz="428" b="1"/>
            </a:lvl1pPr>
            <a:lvl2pPr marL="81610" indent="0">
              <a:buNone/>
              <a:defRPr sz="357" b="1"/>
            </a:lvl2pPr>
            <a:lvl3pPr marL="163220" indent="0">
              <a:buNone/>
              <a:defRPr sz="321" b="1"/>
            </a:lvl3pPr>
            <a:lvl4pPr marL="244831" indent="0">
              <a:buNone/>
              <a:defRPr sz="286" b="1"/>
            </a:lvl4pPr>
            <a:lvl5pPr marL="326441" indent="0">
              <a:buNone/>
              <a:defRPr sz="286" b="1"/>
            </a:lvl5pPr>
            <a:lvl6pPr marL="408051" indent="0">
              <a:buNone/>
              <a:defRPr sz="286" b="1"/>
            </a:lvl6pPr>
            <a:lvl7pPr marL="489661" indent="0">
              <a:buNone/>
              <a:defRPr sz="286" b="1"/>
            </a:lvl7pPr>
            <a:lvl8pPr marL="571271" indent="0">
              <a:buNone/>
              <a:defRPr sz="286" b="1"/>
            </a:lvl8pPr>
            <a:lvl9pPr marL="652882" indent="0">
              <a:buNone/>
              <a:defRPr sz="286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447086"/>
            <a:ext cx="2754918" cy="657597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117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185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506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81598"/>
            <a:ext cx="2090025" cy="285591"/>
          </a:xfrm>
        </p:spPr>
        <p:txBody>
          <a:bodyPr anchor="b"/>
          <a:lstStyle>
            <a:lvl1pPr>
              <a:defRPr sz="57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76228"/>
            <a:ext cx="3280589" cy="869807"/>
          </a:xfrm>
        </p:spPr>
        <p:txBody>
          <a:bodyPr/>
          <a:lstStyle>
            <a:lvl1pPr>
              <a:defRPr sz="571"/>
            </a:lvl1pPr>
            <a:lvl2pPr>
              <a:defRPr sz="500"/>
            </a:lvl2pPr>
            <a:lvl3pPr>
              <a:defRPr sz="428"/>
            </a:lvl3pPr>
            <a:lvl4pPr>
              <a:defRPr sz="357"/>
            </a:lvl4pPr>
            <a:lvl5pPr>
              <a:defRPr sz="357"/>
            </a:lvl5pPr>
            <a:lvl6pPr>
              <a:defRPr sz="357"/>
            </a:lvl6pPr>
            <a:lvl7pPr>
              <a:defRPr sz="357"/>
            </a:lvl7pPr>
            <a:lvl8pPr>
              <a:defRPr sz="357"/>
            </a:lvl8pPr>
            <a:lvl9pPr>
              <a:defRPr sz="357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67189"/>
            <a:ext cx="2090025" cy="680263"/>
          </a:xfrm>
        </p:spPr>
        <p:txBody>
          <a:bodyPr/>
          <a:lstStyle>
            <a:lvl1pPr marL="0" indent="0">
              <a:buNone/>
              <a:defRPr sz="286"/>
            </a:lvl1pPr>
            <a:lvl2pPr marL="81610" indent="0">
              <a:buNone/>
              <a:defRPr sz="250"/>
            </a:lvl2pPr>
            <a:lvl3pPr marL="163220" indent="0">
              <a:buNone/>
              <a:defRPr sz="214"/>
            </a:lvl3pPr>
            <a:lvl4pPr marL="244831" indent="0">
              <a:buNone/>
              <a:defRPr sz="179"/>
            </a:lvl4pPr>
            <a:lvl5pPr marL="326441" indent="0">
              <a:buNone/>
              <a:defRPr sz="179"/>
            </a:lvl5pPr>
            <a:lvl6pPr marL="408051" indent="0">
              <a:buNone/>
              <a:defRPr sz="179"/>
            </a:lvl6pPr>
            <a:lvl7pPr marL="489661" indent="0">
              <a:buNone/>
              <a:defRPr sz="179"/>
            </a:lvl7pPr>
            <a:lvl8pPr marL="571271" indent="0">
              <a:buNone/>
              <a:defRPr sz="179"/>
            </a:lvl8pPr>
            <a:lvl9pPr marL="652882" indent="0">
              <a:buNone/>
              <a:defRPr sz="179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573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81598"/>
            <a:ext cx="2090025" cy="285591"/>
          </a:xfrm>
        </p:spPr>
        <p:txBody>
          <a:bodyPr anchor="b"/>
          <a:lstStyle>
            <a:lvl1pPr>
              <a:defRPr sz="571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76228"/>
            <a:ext cx="3280589" cy="869807"/>
          </a:xfrm>
        </p:spPr>
        <p:txBody>
          <a:bodyPr anchor="t"/>
          <a:lstStyle>
            <a:lvl1pPr marL="0" indent="0">
              <a:buNone/>
              <a:defRPr sz="571"/>
            </a:lvl1pPr>
            <a:lvl2pPr marL="81610" indent="0">
              <a:buNone/>
              <a:defRPr sz="500"/>
            </a:lvl2pPr>
            <a:lvl3pPr marL="163220" indent="0">
              <a:buNone/>
              <a:defRPr sz="428"/>
            </a:lvl3pPr>
            <a:lvl4pPr marL="244831" indent="0">
              <a:buNone/>
              <a:defRPr sz="357"/>
            </a:lvl4pPr>
            <a:lvl5pPr marL="326441" indent="0">
              <a:buNone/>
              <a:defRPr sz="357"/>
            </a:lvl5pPr>
            <a:lvl6pPr marL="408051" indent="0">
              <a:buNone/>
              <a:defRPr sz="357"/>
            </a:lvl6pPr>
            <a:lvl7pPr marL="489661" indent="0">
              <a:buNone/>
              <a:defRPr sz="357"/>
            </a:lvl7pPr>
            <a:lvl8pPr marL="571271" indent="0">
              <a:buNone/>
              <a:defRPr sz="357"/>
            </a:lvl8pPr>
            <a:lvl9pPr marL="652882" indent="0">
              <a:buNone/>
              <a:defRPr sz="357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367189"/>
            <a:ext cx="2090025" cy="680263"/>
          </a:xfrm>
        </p:spPr>
        <p:txBody>
          <a:bodyPr/>
          <a:lstStyle>
            <a:lvl1pPr marL="0" indent="0">
              <a:buNone/>
              <a:defRPr sz="286"/>
            </a:lvl1pPr>
            <a:lvl2pPr marL="81610" indent="0">
              <a:buNone/>
              <a:defRPr sz="250"/>
            </a:lvl2pPr>
            <a:lvl3pPr marL="163220" indent="0">
              <a:buNone/>
              <a:defRPr sz="214"/>
            </a:lvl3pPr>
            <a:lvl4pPr marL="244831" indent="0">
              <a:buNone/>
              <a:defRPr sz="179"/>
            </a:lvl4pPr>
            <a:lvl5pPr marL="326441" indent="0">
              <a:buNone/>
              <a:defRPr sz="179"/>
            </a:lvl5pPr>
            <a:lvl6pPr marL="408051" indent="0">
              <a:buNone/>
              <a:defRPr sz="179"/>
            </a:lvl6pPr>
            <a:lvl7pPr marL="489661" indent="0">
              <a:buNone/>
              <a:defRPr sz="179"/>
            </a:lvl7pPr>
            <a:lvl8pPr marL="571271" indent="0">
              <a:buNone/>
              <a:defRPr sz="179"/>
            </a:lvl8pPr>
            <a:lvl9pPr marL="652882" indent="0">
              <a:buNone/>
              <a:defRPr sz="179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417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65165"/>
            <a:ext cx="5589151" cy="236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325824"/>
            <a:ext cx="5589151" cy="776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1134432"/>
            <a:ext cx="1458039" cy="65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CD892-C633-4AF1-BD4B-64E35B1D07AC}" type="datetimeFigureOut">
              <a:rPr lang="zh-CN" altLang="en-US" smtClean="0"/>
              <a:t>2021/6/15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1134432"/>
            <a:ext cx="2187059" cy="65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1134432"/>
            <a:ext cx="1458039" cy="651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36B7-3456-4433-B229-6FDA099DCA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7043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163220" rtl="0" eaLnBrk="1" latinLnBrk="0" hangingPunct="1">
        <a:lnSpc>
          <a:spcPct val="90000"/>
        </a:lnSpc>
        <a:spcBef>
          <a:spcPct val="0"/>
        </a:spcBef>
        <a:buNone/>
        <a:defRPr sz="7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05" indent="-40805" algn="l" defTabSz="163220" rtl="0" eaLnBrk="1" latinLnBrk="0" hangingPunct="1">
        <a:lnSpc>
          <a:spcPct val="90000"/>
        </a:lnSpc>
        <a:spcBef>
          <a:spcPts val="179"/>
        </a:spcBef>
        <a:buFont typeface="Arial" panose="020B0604020202020204" pitchFamily="34" charset="0"/>
        <a:buChar char="•"/>
        <a:defRPr sz="500" kern="1200">
          <a:solidFill>
            <a:schemeClr val="tx1"/>
          </a:solidFill>
          <a:latin typeface="+mn-lt"/>
          <a:ea typeface="+mn-ea"/>
          <a:cs typeface="+mn-cs"/>
        </a:defRPr>
      </a:lvl1pPr>
      <a:lvl2pPr marL="122415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428" kern="1200">
          <a:solidFill>
            <a:schemeClr val="tx1"/>
          </a:solidFill>
          <a:latin typeface="+mn-lt"/>
          <a:ea typeface="+mn-ea"/>
          <a:cs typeface="+mn-cs"/>
        </a:defRPr>
      </a:lvl2pPr>
      <a:lvl3pPr marL="204026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57" kern="1200">
          <a:solidFill>
            <a:schemeClr val="tx1"/>
          </a:solidFill>
          <a:latin typeface="+mn-lt"/>
          <a:ea typeface="+mn-ea"/>
          <a:cs typeface="+mn-cs"/>
        </a:defRPr>
      </a:lvl3pPr>
      <a:lvl4pPr marL="285636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67246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48856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530466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612077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93687" indent="-40805" algn="l" defTabSz="163220" rtl="0" eaLnBrk="1" latinLnBrk="0" hangingPunct="1">
        <a:lnSpc>
          <a:spcPct val="90000"/>
        </a:lnSpc>
        <a:spcBef>
          <a:spcPts val="89"/>
        </a:spcBef>
        <a:buFont typeface="Arial" panose="020B0604020202020204" pitchFamily="34" charset="0"/>
        <a:buChar char="•"/>
        <a:defRPr sz="32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610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3220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831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6441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8051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9661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71271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2882" algn="l" defTabSz="163220" rtl="0" eaLnBrk="1" latinLnBrk="0" hangingPunct="1">
        <a:defRPr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-126048" y="-222715"/>
            <a:ext cx="6711950" cy="1446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8801" dirty="0" err="1">
                <a:ln w="0"/>
                <a:solidFill>
                  <a:srgbClr val="5E3761"/>
                </a:solidFill>
                <a:effectLst>
                  <a:reflection blurRad="6350" stA="53000" endA="300" endPos="35500" dir="5400000" sy="-90000" algn="bl" rotWithShape="0"/>
                </a:effectLst>
                <a:latin typeface="Castellar" panose="020A0402060406010301" pitchFamily="18" charset="0"/>
              </a:rPr>
              <a:t>Sim☆Swap</a:t>
            </a:r>
            <a:endParaRPr lang="en-US" altLang="zh-CN" sz="8801" dirty="0">
              <a:ln w="0"/>
              <a:solidFill>
                <a:srgbClr val="5E3761"/>
              </a:solidFill>
              <a:effectLst>
                <a:reflection blurRad="6350" stA="53000" endA="300" endPos="35500" dir="5400000" sy="-90000" algn="bl" rotWithShape="0"/>
              </a:effectLst>
              <a:latin typeface="Castellar" panose="020A040206040601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2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3</Words>
  <Application>Microsoft Office PowerPoint</Application>
  <PresentationFormat>自定义</PresentationFormat>
  <Paragraphs>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Calibri Light</vt:lpstr>
      <vt:lpstr>Castellar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CXH</dc:creator>
  <cp:lastModifiedBy>CXH</cp:lastModifiedBy>
  <cp:revision>4</cp:revision>
  <dcterms:created xsi:type="dcterms:W3CDTF">2021-06-15T12:30:52Z</dcterms:created>
  <dcterms:modified xsi:type="dcterms:W3CDTF">2021-06-15T12:38:20Z</dcterms:modified>
</cp:coreProperties>
</file>